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59" r:id="rId4"/>
    <p:sldId id="258" r:id="rId5"/>
    <p:sldId id="260" r:id="rId6"/>
    <p:sldId id="265" r:id="rId7"/>
    <p:sldId id="261" r:id="rId8"/>
    <p:sldId id="262" r:id="rId9"/>
    <p:sldId id="264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kumimoji="1" lang="ja-JP" altLang="en-US" sz="8800" dirty="0"/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5368" y="5754835"/>
            <a:ext cx="1046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65368" y="5216073"/>
            <a:ext cx="5832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チーム：</a:t>
            </a:r>
            <a:r>
              <a:rPr lang="ja-JP" altLang="en-US" sz="3200" dirty="0">
                <a:solidFill>
                  <a:schemeClr val="bg1"/>
                </a:solidFill>
              </a:rPr>
              <a:t>制作</a:t>
            </a:r>
            <a:r>
              <a:rPr lang="en-US" altLang="ja-JP" sz="3200" dirty="0">
                <a:solidFill>
                  <a:schemeClr val="bg1"/>
                </a:solidFill>
              </a:rPr>
              <a:t>A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8000">
              <a:schemeClr val="tx1">
                <a:lumMod val="95000"/>
                <a:lumOff val="5000"/>
              </a:schemeClr>
            </a:gs>
            <a:gs pos="69000">
              <a:srgbClr val="C00000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768B1C79-F8DD-BAB1-850D-5BDB4FBE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83076"/>
            <a:ext cx="9022086" cy="50749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361950"/>
            <a:ext cx="11396579" cy="1455409"/>
          </a:xfrm>
          <a:gradFill>
            <a:gsLst>
              <a:gs pos="0">
                <a:srgbClr val="FF0000"/>
              </a:gs>
              <a:gs pos="38000">
                <a:schemeClr val="tx1">
                  <a:lumMod val="95000"/>
                  <a:lumOff val="5000"/>
                </a:schemeClr>
              </a:gs>
              <a:gs pos="69000">
                <a:srgbClr val="C00000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敵の</a:t>
            </a:r>
            <a:r>
              <a:rPr kumimoji="1" lang="en-US" altLang="ja-JP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kumimoji="1" lang="ja-JP" altLang="en-US" dirty="0">
              <a:effectLst>
                <a:outerShdw blurRad="50800" dist="3048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254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敵を最短距離で追いかける</a:t>
            </a:r>
            <a:r>
              <a:rPr lang="en-US" altLang="ja-JP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作成中。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また、速度がプレイヤーと同じなため少しの操作ミスですぐに捕まる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6055953-0682-EE3C-494C-A9FC7F13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793"/>
            <a:ext cx="5815031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mph" presetSubtype="0" fill="remove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mph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  <p:bldP spid="2" grpId="4" build="allAtOnce"/>
      <p:bldP spid="2" grpId="5" build="allAtOnce"/>
      <p:bldP spid="2" grpId="6" build="allAtOnce"/>
      <p:bldP spid="2" grpId="7" build="allAtOnce"/>
      <p:bldP spid="2" grpId="8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今回作ったゲーム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3200" dirty="0"/>
              <a:t>ホラーでフルボイスな</a:t>
            </a:r>
            <a:r>
              <a:rPr lang="en-US" altLang="ja-JP" sz="3200" dirty="0"/>
              <a:t>RPG</a:t>
            </a:r>
          </a:p>
          <a:p>
            <a:r>
              <a:rPr lang="ja-JP" altLang="en-US" sz="3200" dirty="0"/>
              <a:t>ゲーム名：居残授業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777" y="1979629"/>
            <a:ext cx="9417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制作者をプレイキャラにして、フルボイスのゲームを作ったら面白いものが作れる</a:t>
            </a:r>
            <a:r>
              <a:rPr lang="ja-JP" altLang="en-US" sz="3600" dirty="0"/>
              <a:t>と</a:t>
            </a:r>
            <a:r>
              <a:rPr kumimoji="1" lang="ja-JP" altLang="en-US" sz="3600" dirty="0"/>
              <a:t>思ったから</a:t>
            </a:r>
            <a:endParaRPr kumimoji="1" lang="en-US" altLang="ja-JP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777" y="3995678"/>
            <a:ext cx="956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3600" dirty="0">
                <a:solidFill>
                  <a:prstClr val="black"/>
                </a:solidFill>
              </a:rPr>
              <a:t>舞台が学校で主役が自分たちなので、それらをフル活用しやすいホラーゲームを選びました。また、ホラーゲームならある程度短編ゲームとして作りやすいと思ったから</a:t>
            </a: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sz="28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SOUND</a:t>
            </a:r>
          </a:p>
          <a:p>
            <a:pPr marL="0" indent="0">
              <a:buNone/>
            </a:pPr>
            <a:endParaRPr lang="en-US" altLang="ja-JP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28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ILLUSTRATION</a:t>
            </a:r>
          </a:p>
          <a:p>
            <a:endParaRPr lang="en-US" altLang="ja-JP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プログラムおよびソースコード</a:t>
            </a:r>
            <a:endParaRPr lang="en-US" altLang="ja-JP" sz="28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0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質疑応答</a:t>
            </a:r>
            <a:endParaRPr lang="en-US" altLang="ja-JP" sz="3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3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/>
              <a:t>Sound</a:t>
            </a:r>
            <a:r>
              <a:rPr lang="ja-JP" altLang="en-US"/>
              <a:t>　</a:t>
            </a:r>
            <a:r>
              <a:rPr lang="en-US" altLang="ja-JP"/>
              <a:t>BGM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05120" y="2546732"/>
            <a:ext cx="97817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このゲームの内容は裏世界からの脱出です。</a:t>
            </a:r>
            <a:endParaRPr kumimoji="1" lang="en-US" altLang="ja-JP" sz="6000" dirty="0"/>
          </a:p>
          <a:p>
            <a:endParaRPr kumimoji="1" lang="en-US" altLang="ja-JP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846598" y="464545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47" y="6350621"/>
            <a:ext cx="487363" cy="48736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088848" y="1888619"/>
            <a:ext cx="6014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音素材制作　市原　寛大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～こ</a:t>
            </a:r>
            <a:r>
              <a:rPr lang="ja-JP" altLang="en-US" dirty="0"/>
              <a:t>だわったところ～</a:t>
            </a:r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45" y="6370637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960" y="3681804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10" y="3594170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088848" y="2791103"/>
            <a:ext cx="6203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prstClr val="black"/>
                </a:solidFill>
              </a:rPr>
              <a:t>タイトル　静かで、鳥の声がいつもより、聴こえる</a:t>
            </a:r>
            <a:r>
              <a:rPr lang="ja-JP" altLang="en-US" dirty="0" err="1">
                <a:solidFill>
                  <a:prstClr val="black"/>
                </a:solidFill>
              </a:rPr>
              <a:t>こ</a:t>
            </a:r>
            <a:endParaRPr lang="en-US" altLang="ja-JP" dirty="0">
              <a:solidFill>
                <a:prstClr val="black"/>
              </a:solidFill>
            </a:endParaRPr>
          </a:p>
          <a:p>
            <a:pPr lvl="0"/>
            <a:r>
              <a:rPr lang="ja-JP" altLang="en-US" dirty="0">
                <a:solidFill>
                  <a:prstClr val="black"/>
                </a:solidFill>
              </a:rPr>
              <a:t>　　　　　　とにより不気味さをあおっている。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969004" y="2791103"/>
            <a:ext cx="635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prstClr val="black"/>
                </a:solidFill>
              </a:rPr>
              <a:t>表世界（入る前）　明るく、おちついた雰囲気を出</a:t>
            </a:r>
            <a:endParaRPr lang="en-US" altLang="ja-JP" dirty="0">
              <a:solidFill>
                <a:prstClr val="black"/>
              </a:solidFill>
            </a:endParaRPr>
          </a:p>
          <a:p>
            <a:pPr lvl="0"/>
            <a:r>
              <a:rPr lang="ja-JP" altLang="en-US" dirty="0">
                <a:solidFill>
                  <a:prstClr val="black"/>
                </a:solidFill>
              </a:rPr>
              <a:t>　　　　　　　　　　したところ。</a:t>
            </a:r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51708" y="4451274"/>
            <a:ext cx="461665" cy="15579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dirty="0"/>
              <a:t>作：鎌野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6" grpId="1"/>
      <p:bldP spid="3" grpId="0"/>
      <p:bldP spid="16" grpId="0"/>
      <p:bldP spid="16" grpId="1"/>
      <p:bldP spid="17" grpId="0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93588" y="2434779"/>
            <a:ext cx="5717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～こだわったところ～</a:t>
            </a:r>
            <a:endParaRPr lang="en-US" altLang="ja-JP" sz="40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047468" y="3302637"/>
            <a:ext cx="5409460" cy="2796466"/>
          </a:xfrm>
          <a:prstGeom prst="wedgeRoundRectCallout">
            <a:avLst>
              <a:gd name="adj1" fmla="val -63667"/>
              <a:gd name="adj2" fmla="val 139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3600" dirty="0">
                <a:solidFill>
                  <a:prstClr val="black"/>
                </a:solidFill>
              </a:rPr>
              <a:t>敵に追いかけられるところのため、電話は出ないが、電話が多くかかってくることで焦らせてる。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Illustration</a:t>
            </a:r>
            <a:r>
              <a:rPr kumimoji="1" lang="ja-JP" altLang="en-US" dirty="0"/>
              <a:t>　キャラクター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7680" y="2042160"/>
            <a:ext cx="11013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イラスト素材担当　鎌野　太雅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～こだわり　制作に力を入れた箇所～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膨大なキャラクターデータを１ドット細かく制作した。</a:t>
            </a:r>
            <a:endParaRPr kumimoji="1" lang="en-US" altLang="ja-JP" dirty="0"/>
          </a:p>
          <a:p>
            <a:r>
              <a:rPr kumimoji="1" lang="ja-JP" altLang="en-US" dirty="0"/>
              <a:t>主人公３人は制作者がモデルの為、それぞれの骨格や体格　髪型から表情までを丁寧に仕上げた。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4" y="3975672"/>
            <a:ext cx="3346705" cy="25100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4" y="3975672"/>
            <a:ext cx="3285745" cy="24643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19" y="3975672"/>
            <a:ext cx="3281681" cy="32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Illustration</a:t>
            </a:r>
            <a:r>
              <a:rPr lang="ja-JP" altLang="en-US" dirty="0"/>
              <a:t>　マップのオブジェクト　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8792" y="1869440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～マップ素材でのこだわったところ～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マップチップ化するので、上下左右繋げても違和感がないように描いた。</a:t>
            </a:r>
            <a:endParaRPr lang="en-US" altLang="ja-JP" dirty="0"/>
          </a:p>
          <a:p>
            <a:r>
              <a:rPr lang="ja-JP" altLang="en-US" dirty="0"/>
              <a:t>机や椅子、観葉植物なども情報量を増やす大切な要素なので、実際の植物や学校の机などの使用を参考に描きました。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" y="3475038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60" y="3668078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64" y="3545074"/>
            <a:ext cx="2373376" cy="237337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8" y="3552694"/>
            <a:ext cx="2358136" cy="23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8000">
              <a:schemeClr val="bg2">
                <a:lumMod val="75000"/>
              </a:schemeClr>
            </a:gs>
            <a:gs pos="69000">
              <a:schemeClr val="tx2">
                <a:lumMod val="75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effectLst>
                <a:outerShdw blurRad="50800" dist="2540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極力、同じ構成にして統一感を図った。ただ、統一感を出すだけだと変化がなくて、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面白みが出ないため、小道具などの配置を変えたりすることによって、プレイヤーの好奇心を刺激するよう狙って作りまして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810139"/>
            <a:ext cx="5371322" cy="4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508</TotalTime>
  <Words>384</Words>
  <Application>Microsoft Office PowerPoint</Application>
  <PresentationFormat>ワイド画面</PresentationFormat>
  <Paragraphs>59</Paragraphs>
  <Slides>12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2</vt:lpstr>
      <vt:lpstr>配当</vt:lpstr>
      <vt:lpstr>居残授業</vt:lpstr>
      <vt:lpstr>今回作ったゲーム</vt:lpstr>
      <vt:lpstr>制作経緯</vt:lpstr>
      <vt:lpstr>プレゼンテーションの流れ</vt:lpstr>
      <vt:lpstr>PowerPoint プレゼンテーション</vt:lpstr>
      <vt:lpstr>SOUND 　追いかけられる</vt:lpstr>
      <vt:lpstr>Illustration　キャラクター</vt:lpstr>
      <vt:lpstr>Illustration　マップのオブジェクト　</vt:lpstr>
      <vt:lpstr>プログラムおよびマップの配置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林 学校用アカウント</cp:lastModifiedBy>
  <cp:revision>39</cp:revision>
  <dcterms:created xsi:type="dcterms:W3CDTF">2022-11-14T02:36:03Z</dcterms:created>
  <dcterms:modified xsi:type="dcterms:W3CDTF">2022-12-07T02:43:43Z</dcterms:modified>
</cp:coreProperties>
</file>